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1440021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5" userDrawn="1">
          <p15:clr>
            <a:srgbClr val="A4A3A4"/>
          </p15:clr>
        </p15:guide>
        <p15:guide id="2" pos="45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4A6"/>
    <a:srgbClr val="99CCFF"/>
    <a:srgbClr val="FF7F00"/>
    <a:srgbClr val="CBEDDD"/>
    <a:srgbClr val="003399"/>
    <a:srgbClr val="F9C791"/>
    <a:srgbClr val="FAD4AB"/>
    <a:srgbClr val="FFFFFF"/>
    <a:srgbClr val="FBC89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68" autoAdjust="0"/>
    <p:restoredTop sz="96429" autoAdjust="0"/>
  </p:normalViewPr>
  <p:slideViewPr>
    <p:cSldViewPr snapToGrid="0">
      <p:cViewPr>
        <p:scale>
          <a:sx n="50" d="100"/>
          <a:sy n="50" d="100"/>
        </p:scale>
        <p:origin x="912" y="29"/>
      </p:cViewPr>
      <p:guideLst>
        <p:guide orient="horz" pos="11345"/>
        <p:guide pos="45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5891626"/>
            <a:ext cx="12240181" cy="12533242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8908198"/>
            <a:ext cx="10800160" cy="869160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06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98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916653"/>
            <a:ext cx="3105046" cy="3050811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916653"/>
            <a:ext cx="9135135" cy="3050811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708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02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8974945"/>
            <a:ext cx="12420184" cy="149748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24091502"/>
            <a:ext cx="12420184" cy="7874940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10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9583264"/>
            <a:ext cx="6120091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9583264"/>
            <a:ext cx="6120091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0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916661"/>
            <a:ext cx="12420184" cy="695828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8824938"/>
            <a:ext cx="6091964" cy="4324966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13149904"/>
            <a:ext cx="6091964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8824938"/>
            <a:ext cx="6121966" cy="4324966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13149904"/>
            <a:ext cx="6121966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1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37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466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399982"/>
            <a:ext cx="4644444" cy="83999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5183304"/>
            <a:ext cx="7290108" cy="25583147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10799922"/>
            <a:ext cx="4644444" cy="2000819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71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399982"/>
            <a:ext cx="4644444" cy="83999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5183304"/>
            <a:ext cx="7290108" cy="25583147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10799922"/>
            <a:ext cx="4644444" cy="2000819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58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916661"/>
            <a:ext cx="12420184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9583264"/>
            <a:ext cx="1242018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33366432"/>
            <a:ext cx="324004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956D-0884-4C61-B58F-50C008D6319B}" type="datetimeFigureOut">
              <a:rPr lang="zh-CN" altLang="en-US" smtClean="0"/>
              <a:pPr/>
              <a:t>2025/9/9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33366432"/>
            <a:ext cx="486007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33366432"/>
            <a:ext cx="324004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B125-8E49-45DC-A107-D691E192A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5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7234" y="0"/>
            <a:ext cx="14400000" cy="437713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0">
                <a:srgbClr val="6FA4DA"/>
              </a:gs>
              <a:gs pos="0">
                <a:srgbClr val="A6C7EA"/>
              </a:gs>
              <a:gs pos="87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  <p:sp>
        <p:nvSpPr>
          <p:cNvPr id="5" name="文本框 4"/>
          <p:cNvSpPr txBox="1"/>
          <p:nvPr/>
        </p:nvSpPr>
        <p:spPr>
          <a:xfrm>
            <a:off x="6280611" y="710422"/>
            <a:ext cx="2064807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334" b="1" dirty="0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题目</a:t>
            </a:r>
            <a:endParaRPr lang="en-US" altLang="zh-CN" sz="5334" b="1" dirty="0"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3" name="图片 10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26" y="1026745"/>
            <a:ext cx="1478610" cy="1478610"/>
          </a:xfrm>
          <a:prstGeom prst="rect">
            <a:avLst/>
          </a:prstGeom>
        </p:spPr>
      </p:pic>
      <p:sp>
        <p:nvSpPr>
          <p:cNvPr id="100" name="Rectangle 19"/>
          <p:cNvSpPr>
            <a:spLocks noChangeArrowheads="1"/>
          </p:cNvSpPr>
          <p:nvPr/>
        </p:nvSpPr>
        <p:spPr bwMode="auto">
          <a:xfrm rot="10800000" flipV="1">
            <a:off x="0" y="35291852"/>
            <a:ext cx="14400213" cy="707886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tx1">
                  <a:gamma/>
                  <a:tint val="0"/>
                  <a:invGamma/>
                </a:schemeClr>
              </a:gs>
              <a:gs pos="50000">
                <a:schemeClr val="accent5">
                  <a:lumMod val="75000"/>
                </a:schemeClr>
              </a:gs>
            </a:gsLst>
            <a:lin ang="10800000" scaled="1"/>
            <a:tileRect/>
          </a:gradFill>
          <a:ln w="25400">
            <a:noFill/>
            <a:miter lim="800000"/>
            <a:headEnd/>
            <a:tailEnd/>
          </a:ln>
          <a:effectLst/>
        </p:spPr>
        <p:txBody>
          <a:bodyPr wrap="square" anchor="ctr" anchorCtr="1">
            <a:spAutoFit/>
          </a:bodyPr>
          <a:lstStyle>
            <a:lvl1pPr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zh-CN" altLang="en-US" sz="4000" b="1" spc="3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浙江大学控制科学与工程学院</a:t>
            </a:r>
            <a:r>
              <a:rPr lang="en-US" altLang="zh-TW" sz="4000" b="1" spc="3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2025</a:t>
            </a:r>
            <a:r>
              <a:rPr lang="zh-CN" altLang="en-US" sz="4000" b="1" spc="3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年学术海报展</a:t>
            </a:r>
            <a:endParaRPr lang="zh-TW" altLang="zh-TW" sz="4000" b="1" spc="3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E8B188E-C254-E2DA-7D9B-7372C49CC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353" y="1026745"/>
            <a:ext cx="2033834" cy="1478610"/>
          </a:xfrm>
          <a:prstGeom prst="rect">
            <a:avLst/>
          </a:prstGeom>
        </p:spPr>
      </p:pic>
      <p:sp>
        <p:nvSpPr>
          <p:cNvPr id="6" name="Rectangle 19">
            <a:extLst>
              <a:ext uri="{FF2B5EF4-FFF2-40B4-BE49-F238E27FC236}">
                <a16:creationId xmlns:a16="http://schemas.microsoft.com/office/drawing/2014/main" id="{09E1FE2A-A1F0-9473-24D9-CAFF963EEF9A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4129" y="3534454"/>
            <a:ext cx="14386084" cy="24622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>
                  <a:gamma/>
                  <a:tint val="0"/>
                  <a:invGamma/>
                </a:schemeClr>
              </a:gs>
              <a:gs pos="50000">
                <a:schemeClr val="accent5">
                  <a:lumMod val="75000"/>
                </a:schemeClr>
              </a:gs>
            </a:gsLst>
            <a:lin ang="10800000" scaled="1"/>
            <a:tileRect/>
          </a:gradFill>
          <a:ln w="25400">
            <a:noFill/>
            <a:miter lim="800000"/>
            <a:headEnd/>
            <a:tailEnd/>
          </a:ln>
          <a:effectLst/>
        </p:spPr>
        <p:txBody>
          <a:bodyPr wrap="square" anchor="ctr" anchorCtr="1">
            <a:spAutoFit/>
          </a:bodyPr>
          <a:lstStyle>
            <a:lvl1pPr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endParaRPr lang="en-US" altLang="zh-TW" sz="1000" b="1" spc="3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828A1D6-93B5-8B09-2CA5-49E0C2CD25C3}"/>
              </a:ext>
            </a:extLst>
          </p:cNvPr>
          <p:cNvSpPr txBox="1"/>
          <p:nvPr/>
        </p:nvSpPr>
        <p:spPr>
          <a:xfrm>
            <a:off x="835933" y="4377134"/>
            <a:ext cx="12954161" cy="2452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字体说明：</a:t>
            </a:r>
            <a:endParaRPr lang="en-US" altLang="zh-CN" sz="3067" kern="1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067" kern="1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标题，华文新魏，蓝色（</a:t>
            </a:r>
            <a:r>
              <a:rPr lang="en-US" altLang="zh-CN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#3654A6</a:t>
            </a:r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），加粗，单倍行距，字号建议</a:t>
            </a:r>
            <a:r>
              <a:rPr lang="en-US" altLang="zh-CN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66</a:t>
            </a:r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左右。</a:t>
            </a:r>
            <a:b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en-US" altLang="zh-CN" sz="3067" kern="1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正文，楷体，黑色，不加粗，行间距</a:t>
            </a:r>
            <a:r>
              <a:rPr lang="en-US" altLang="zh-CN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1.5</a:t>
            </a:r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倍，字号建议</a:t>
            </a:r>
            <a:r>
              <a:rPr lang="en-US" altLang="zh-CN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46</a:t>
            </a:r>
            <a:r>
              <a:rPr lang="zh-CN" altLang="en-US" sz="3067" kern="100" dirty="0">
                <a:latin typeface="楷体" panose="02010609060101010101" pitchFamily="49" charset="-122"/>
                <a:ea typeface="楷体" panose="02010609060101010101" pitchFamily="49" charset="-122"/>
              </a:rPr>
              <a:t>左右。</a:t>
            </a:r>
            <a:endParaRPr lang="zh-CN" altLang="en-US" sz="3067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7464DE2-6544-0FE2-CD14-A31DCAE4A7AC}"/>
              </a:ext>
            </a:extLst>
          </p:cNvPr>
          <p:cNvSpPr txBox="1"/>
          <p:nvPr/>
        </p:nvSpPr>
        <p:spPr>
          <a:xfrm>
            <a:off x="2201636" y="1888147"/>
            <a:ext cx="9752827" cy="1232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20xx</a:t>
            </a:r>
            <a:r>
              <a:rPr lang="zh-CN" altLang="en-US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级博</a:t>
            </a:r>
            <a:r>
              <a:rPr lang="en-US" altLang="zh-CN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硕士生：</a:t>
            </a:r>
            <a:r>
              <a:rPr lang="en-US" altLang="zh-CN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xxx  </a:t>
            </a:r>
            <a:r>
              <a:rPr lang="zh-CN" altLang="en-US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研究方向：</a:t>
            </a:r>
            <a:r>
              <a:rPr lang="en-US" altLang="zh-CN" sz="3067" dirty="0" err="1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xxxxxxxxxxxxx</a:t>
            </a:r>
            <a:endParaRPr lang="en-US" altLang="zh-CN" sz="3067" dirty="0"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指导教师：</a:t>
            </a:r>
            <a:r>
              <a:rPr lang="en-US" altLang="zh-CN" sz="3067" dirty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xxx</a:t>
            </a:r>
            <a:endParaRPr lang="zh-CN" altLang="en-US" sz="3067" dirty="0"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0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1799</TotalTime>
  <Words>73</Words>
  <Application>Microsoft Office PowerPoint</Application>
  <PresentationFormat>自定义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楷体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英楠 郭</cp:lastModifiedBy>
  <cp:revision>296</cp:revision>
  <dcterms:created xsi:type="dcterms:W3CDTF">2016-01-17T06:37:09Z</dcterms:created>
  <dcterms:modified xsi:type="dcterms:W3CDTF">2025-09-09T08:38:02Z</dcterms:modified>
</cp:coreProperties>
</file>