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</p:sldIdLst>
  <p:sldSz cx="21599525" cy="48599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16" userDrawn="1">
          <p15:clr>
            <a:srgbClr val="A4A3A4"/>
          </p15:clr>
        </p15:guide>
        <p15:guide id="2" pos="68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4A6"/>
    <a:srgbClr val="99CCFF"/>
    <a:srgbClr val="FF7F00"/>
    <a:srgbClr val="CBEDDD"/>
    <a:srgbClr val="003399"/>
    <a:srgbClr val="F9C791"/>
    <a:srgbClr val="FAD4AB"/>
    <a:srgbClr val="FFFFFF"/>
    <a:srgbClr val="FBC89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8" autoAdjust="0"/>
    <p:restoredTop sz="96429" autoAdjust="0"/>
  </p:normalViewPr>
  <p:slideViewPr>
    <p:cSldViewPr snapToGrid="0">
      <p:cViewPr varScale="1">
        <p:scale>
          <a:sx n="23" d="100"/>
          <a:sy n="23" d="100"/>
        </p:scale>
        <p:origin x="5220" y="66"/>
      </p:cViewPr>
      <p:guideLst>
        <p:guide orient="horz" pos="15316"/>
        <p:guide pos="6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7953709"/>
            <a:ext cx="18359596" cy="16919904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25526109"/>
            <a:ext cx="16199644" cy="11733680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2025-04-23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74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2025-04-23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2587486"/>
            <a:ext cx="4657398" cy="4118602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2587486"/>
            <a:ext cx="13702199" cy="4118602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2025-04-23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05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2025-04-23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5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12116196"/>
            <a:ext cx="18629590" cy="20216132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32523580"/>
            <a:ext cx="18629590" cy="10631186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2025-04-23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72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12937427"/>
            <a:ext cx="9179798" cy="308360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12937427"/>
            <a:ext cx="9179798" cy="308360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2025-04-23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43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587496"/>
            <a:ext cx="18629590" cy="93937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11913686"/>
            <a:ext cx="9137610" cy="5838713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7752399"/>
            <a:ext cx="9137610" cy="261111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11913686"/>
            <a:ext cx="9182611" cy="5838713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7752399"/>
            <a:ext cx="9182611" cy="261111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2025-04-23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10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2025-04-23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79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2025-04-23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3239982"/>
            <a:ext cx="6966409" cy="11339936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6997471"/>
            <a:ext cx="10934760" cy="34537305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4579917"/>
            <a:ext cx="6966409" cy="27011101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2025-04-23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82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3239982"/>
            <a:ext cx="6966409" cy="11339936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6997471"/>
            <a:ext cx="10934760" cy="34537305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4579917"/>
            <a:ext cx="6966409" cy="27011101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2025-04-23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3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2587496"/>
            <a:ext cx="18629590" cy="9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12937427"/>
            <a:ext cx="18629590" cy="30836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45044756"/>
            <a:ext cx="4859893" cy="2587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956D-0884-4C61-B58F-50C008D6319B}" type="datetimeFigureOut">
              <a:rPr lang="zh-CN" altLang="en-US" smtClean="0"/>
              <a:pPr/>
              <a:t>2025-04-23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45044756"/>
            <a:ext cx="7289840" cy="2587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45044756"/>
            <a:ext cx="4859893" cy="2587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21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0849" y="0"/>
            <a:ext cx="21578334" cy="656545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0">
                <a:srgbClr val="6FA4DA"/>
              </a:gs>
              <a:gs pos="0">
                <a:srgbClr val="A6C7EA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5" name="文本框 4"/>
          <p:cNvSpPr txBox="1"/>
          <p:nvPr/>
        </p:nvSpPr>
        <p:spPr>
          <a:xfrm>
            <a:off x="9420569" y="1294185"/>
            <a:ext cx="3097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题目</a:t>
            </a:r>
            <a:endParaRPr lang="en-US" altLang="zh-CN" sz="80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99" y="1768652"/>
            <a:ext cx="2217833" cy="2217833"/>
          </a:xfrm>
          <a:prstGeom prst="rect">
            <a:avLst/>
          </a:prstGeom>
        </p:spPr>
      </p:pic>
      <p:sp>
        <p:nvSpPr>
          <p:cNvPr id="100" name="Rectangle 19"/>
          <p:cNvSpPr>
            <a:spLocks noChangeArrowheads="1"/>
          </p:cNvSpPr>
          <p:nvPr/>
        </p:nvSpPr>
        <p:spPr bwMode="auto">
          <a:xfrm rot="10800000" flipV="1">
            <a:off x="0" y="46970666"/>
            <a:ext cx="21599525" cy="1015663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0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zh-CN" altLang="en-US" sz="6000" b="1" spc="4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浙江大学控制科学与工程学院</a:t>
            </a:r>
            <a:r>
              <a:rPr lang="en-US" altLang="zh-TW" sz="6000" b="1" spc="4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6000" b="1" spc="4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年学术海报展</a:t>
            </a:r>
            <a:endParaRPr lang="zh-TW" altLang="zh-TW" sz="6000" b="1" spc="4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8B188E-C254-E2DA-7D9B-7372C49C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387" y="1768652"/>
            <a:ext cx="3050639" cy="2217833"/>
          </a:xfrm>
          <a:prstGeom prst="rect">
            <a:avLst/>
          </a:prstGeom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09E1FE2A-A1F0-9473-24D9-CAFF963EEF9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1192" y="5306145"/>
            <a:ext cx="21578333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0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endParaRPr lang="en-US" altLang="zh-TW" sz="1500" b="1" spc="4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828A1D6-93B5-8B09-2CA5-49E0C2CD25C3}"/>
              </a:ext>
            </a:extLst>
          </p:cNvPr>
          <p:cNvSpPr txBox="1"/>
          <p:nvPr/>
        </p:nvSpPr>
        <p:spPr>
          <a:xfrm>
            <a:off x="1869563" y="6627554"/>
            <a:ext cx="186454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字体说明：</a:t>
            </a:r>
            <a:endParaRPr lang="en-US" altLang="zh-CN" sz="46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6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标题，华文新魏，蓝色（</a:t>
            </a:r>
            <a:r>
              <a:rPr lang="en-US" altLang="zh-CN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#3654A6</a:t>
            </a:r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），加粗，单倍行距，字号建议</a:t>
            </a:r>
            <a:r>
              <a:rPr lang="en-US" altLang="zh-CN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66</a:t>
            </a:r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左右。</a:t>
            </a:r>
            <a:b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en-US" altLang="zh-CN" sz="46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正文，楷体，黑色，不加粗，行间距</a:t>
            </a:r>
            <a:r>
              <a:rPr lang="en-US" altLang="zh-CN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倍，字号建议</a:t>
            </a:r>
            <a:r>
              <a:rPr lang="en-US" altLang="zh-CN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左右。</a:t>
            </a:r>
            <a:endParaRPr lang="zh-CN" altLang="en-US" sz="4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464DE2-6544-0FE2-CD14-A31DCAE4A7AC}"/>
              </a:ext>
            </a:extLst>
          </p:cNvPr>
          <p:cNvSpPr txBox="1"/>
          <p:nvPr/>
        </p:nvSpPr>
        <p:spPr>
          <a:xfrm>
            <a:off x="3302332" y="3060708"/>
            <a:ext cx="14628703" cy="180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20xx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级博</a:t>
            </a: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硕士生：</a:t>
            </a: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xxx  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研究方向：</a:t>
            </a:r>
            <a:r>
              <a:rPr lang="en-US" altLang="zh-CN" sz="4600" dirty="0" err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xxxxxxxxxxxxx</a:t>
            </a:r>
            <a:endParaRPr lang="en-US" altLang="zh-CN" sz="46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指导教师：</a:t>
            </a: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xxx</a:t>
            </a:r>
            <a:endParaRPr lang="zh-CN" altLang="en-US" sz="46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0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1789</TotalTime>
  <Words>73</Words>
  <Application>Microsoft Office PowerPoint</Application>
  <PresentationFormat>自定义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黑体</vt:lpstr>
      <vt:lpstr>楷体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英楠 郭</cp:lastModifiedBy>
  <cp:revision>295</cp:revision>
  <dcterms:created xsi:type="dcterms:W3CDTF">2016-01-17T06:37:09Z</dcterms:created>
  <dcterms:modified xsi:type="dcterms:W3CDTF">2025-04-23T08:42:07Z</dcterms:modified>
</cp:coreProperties>
</file>