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599525" cy="4859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16" userDrawn="1">
          <p15:clr>
            <a:srgbClr val="A4A3A4"/>
          </p15:clr>
        </p15:guide>
        <p15:guide id="2" pos="68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4A6"/>
    <a:srgbClr val="99CCFF"/>
    <a:srgbClr val="FF7F00"/>
    <a:srgbClr val="CBEDDD"/>
    <a:srgbClr val="003399"/>
    <a:srgbClr val="F9C791"/>
    <a:srgbClr val="FAD4AB"/>
    <a:srgbClr val="FFFFFF"/>
    <a:srgbClr val="FBC89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8" autoAdjust="0"/>
    <p:restoredTop sz="96429" autoAdjust="0"/>
  </p:normalViewPr>
  <p:slideViewPr>
    <p:cSldViewPr snapToGrid="0" showGuides="1">
      <p:cViewPr varScale="1">
        <p:scale>
          <a:sx n="23" d="100"/>
          <a:sy n="23" d="100"/>
        </p:scale>
        <p:origin x="5220" y="66"/>
      </p:cViewPr>
      <p:guideLst>
        <p:guide orient="horz" pos="15316"/>
        <p:guide pos="68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7953709"/>
            <a:ext cx="18359596" cy="16919904"/>
          </a:xfrm>
        </p:spPr>
        <p:txBody>
          <a:bodyPr anchor="b"/>
          <a:lstStyle>
            <a:lvl1pPr algn="ctr">
              <a:defRPr sz="1417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5526109"/>
            <a:ext cx="16199644" cy="11733680"/>
          </a:xfrm>
        </p:spPr>
        <p:txBody>
          <a:bodyPr/>
          <a:lstStyle>
            <a:lvl1pPr marL="0" indent="0" algn="ctr">
              <a:buNone/>
              <a:defRPr sz="5670"/>
            </a:lvl1pPr>
            <a:lvl2pPr marL="1080135" indent="0" algn="ctr">
              <a:buNone/>
              <a:defRPr sz="4725"/>
            </a:lvl2pPr>
            <a:lvl3pPr marL="2160270" indent="0" algn="ctr">
              <a:buNone/>
              <a:defRPr sz="4250"/>
            </a:lvl3pPr>
            <a:lvl4pPr marL="3239770" indent="0" algn="ctr">
              <a:buNone/>
              <a:defRPr sz="3780"/>
            </a:lvl4pPr>
            <a:lvl5pPr marL="4319905" indent="0" algn="ctr">
              <a:buNone/>
              <a:defRPr sz="3780"/>
            </a:lvl5pPr>
            <a:lvl6pPr marL="5400040" indent="0" algn="ctr">
              <a:buNone/>
              <a:defRPr sz="3780"/>
            </a:lvl6pPr>
            <a:lvl7pPr marL="6480175" indent="0" algn="ctr">
              <a:buNone/>
              <a:defRPr sz="3780"/>
            </a:lvl7pPr>
            <a:lvl8pPr marL="7559675" indent="0" algn="ctr">
              <a:buNone/>
              <a:defRPr sz="3780"/>
            </a:lvl8pPr>
            <a:lvl9pPr marL="8639810" indent="0" algn="ctr">
              <a:buNone/>
              <a:defRPr sz="378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587486"/>
            <a:ext cx="4657398" cy="4118602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587486"/>
            <a:ext cx="13702199" cy="4118602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12116196"/>
            <a:ext cx="18629590" cy="20216132"/>
          </a:xfrm>
        </p:spPr>
        <p:txBody>
          <a:bodyPr anchor="b"/>
          <a:lstStyle>
            <a:lvl1pPr>
              <a:defRPr sz="1417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32523580"/>
            <a:ext cx="18629590" cy="10631186"/>
          </a:xfrm>
        </p:spPr>
        <p:txBody>
          <a:bodyPr/>
          <a:lstStyle>
            <a:lvl1pPr marL="0" indent="0">
              <a:buNone/>
              <a:defRPr sz="5670">
                <a:solidFill>
                  <a:schemeClr val="tx1"/>
                </a:solidFill>
              </a:defRPr>
            </a:lvl1pPr>
            <a:lvl2pPr marL="1080135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3pPr>
            <a:lvl4pPr marL="32397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04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1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6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81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2937427"/>
            <a:ext cx="9179798" cy="308360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2937427"/>
            <a:ext cx="9179798" cy="308360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587496"/>
            <a:ext cx="18629590" cy="93937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11913686"/>
            <a:ext cx="9137610" cy="5838713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135" indent="0">
              <a:buNone/>
              <a:defRPr sz="4725" b="1"/>
            </a:lvl2pPr>
            <a:lvl3pPr marL="2160270" indent="0">
              <a:buNone/>
              <a:defRPr sz="4250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59675" indent="0">
              <a:buNone/>
              <a:defRPr sz="3780" b="1"/>
            </a:lvl8pPr>
            <a:lvl9pPr marL="8639810" indent="0">
              <a:buNone/>
              <a:defRPr sz="378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7752399"/>
            <a:ext cx="9137610" cy="2611110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11913686"/>
            <a:ext cx="9182611" cy="5838713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135" indent="0">
              <a:buNone/>
              <a:defRPr sz="4725" b="1"/>
            </a:lvl2pPr>
            <a:lvl3pPr marL="2160270" indent="0">
              <a:buNone/>
              <a:defRPr sz="4250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59675" indent="0">
              <a:buNone/>
              <a:defRPr sz="3780" b="1"/>
            </a:lvl8pPr>
            <a:lvl9pPr marL="8639810" indent="0">
              <a:buNone/>
              <a:defRPr sz="378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7752399"/>
            <a:ext cx="9182611" cy="2611110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239982"/>
            <a:ext cx="6966409" cy="11339936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6997471"/>
            <a:ext cx="10934760" cy="34537305"/>
          </a:xfrm>
        </p:spPr>
        <p:txBody>
          <a:bodyPr/>
          <a:lstStyle>
            <a:lvl1pPr>
              <a:defRPr sz="7560"/>
            </a:lvl1pPr>
            <a:lvl2pPr>
              <a:defRPr sz="6615"/>
            </a:lvl2pPr>
            <a:lvl3pPr>
              <a:defRPr sz="5670"/>
            </a:lvl3pPr>
            <a:lvl4pPr>
              <a:defRPr sz="4725"/>
            </a:lvl4pPr>
            <a:lvl5pPr>
              <a:defRPr sz="4725"/>
            </a:lvl5pPr>
            <a:lvl6pPr>
              <a:defRPr sz="4725"/>
            </a:lvl6pPr>
            <a:lvl7pPr>
              <a:defRPr sz="4725"/>
            </a:lvl7pPr>
            <a:lvl8pPr>
              <a:defRPr sz="4725"/>
            </a:lvl8pPr>
            <a:lvl9pPr>
              <a:defRPr sz="47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4579917"/>
            <a:ext cx="6966409" cy="27011101"/>
          </a:xfrm>
        </p:spPr>
        <p:txBody>
          <a:bodyPr/>
          <a:lstStyle>
            <a:lvl1pPr marL="0" indent="0">
              <a:buNone/>
              <a:defRPr sz="3780"/>
            </a:lvl1pPr>
            <a:lvl2pPr marL="1080135" indent="0">
              <a:buNone/>
              <a:defRPr sz="3305"/>
            </a:lvl2pPr>
            <a:lvl3pPr marL="2160270" indent="0">
              <a:buNone/>
              <a:defRPr sz="2835"/>
            </a:lvl3pPr>
            <a:lvl4pPr marL="3239770" indent="0">
              <a:buNone/>
              <a:defRPr sz="2360"/>
            </a:lvl4pPr>
            <a:lvl5pPr marL="4319905" indent="0">
              <a:buNone/>
              <a:defRPr sz="2360"/>
            </a:lvl5pPr>
            <a:lvl6pPr marL="5400040" indent="0">
              <a:buNone/>
              <a:defRPr sz="2360"/>
            </a:lvl6pPr>
            <a:lvl7pPr marL="6480175" indent="0">
              <a:buNone/>
              <a:defRPr sz="2360"/>
            </a:lvl7pPr>
            <a:lvl8pPr marL="7559675" indent="0">
              <a:buNone/>
              <a:defRPr sz="2360"/>
            </a:lvl8pPr>
            <a:lvl9pPr marL="8639810" indent="0">
              <a:buNone/>
              <a:defRPr sz="236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239982"/>
            <a:ext cx="6966409" cy="11339936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6997471"/>
            <a:ext cx="10934760" cy="34537305"/>
          </a:xfrm>
        </p:spPr>
        <p:txBody>
          <a:bodyPr anchor="t"/>
          <a:lstStyle>
            <a:lvl1pPr marL="0" indent="0">
              <a:buNone/>
              <a:defRPr sz="7560"/>
            </a:lvl1pPr>
            <a:lvl2pPr marL="1080135" indent="0">
              <a:buNone/>
              <a:defRPr sz="6615"/>
            </a:lvl2pPr>
            <a:lvl3pPr marL="2160270" indent="0">
              <a:buNone/>
              <a:defRPr sz="5670"/>
            </a:lvl3pPr>
            <a:lvl4pPr marL="3239770" indent="0">
              <a:buNone/>
              <a:defRPr sz="4725"/>
            </a:lvl4pPr>
            <a:lvl5pPr marL="4319905" indent="0">
              <a:buNone/>
              <a:defRPr sz="4725"/>
            </a:lvl5pPr>
            <a:lvl6pPr marL="5400040" indent="0">
              <a:buNone/>
              <a:defRPr sz="4725"/>
            </a:lvl6pPr>
            <a:lvl7pPr marL="6480175" indent="0">
              <a:buNone/>
              <a:defRPr sz="4725"/>
            </a:lvl7pPr>
            <a:lvl8pPr marL="7559675" indent="0">
              <a:buNone/>
              <a:defRPr sz="4725"/>
            </a:lvl8pPr>
            <a:lvl9pPr marL="8639810" indent="0">
              <a:buNone/>
              <a:defRPr sz="472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4579917"/>
            <a:ext cx="6966409" cy="27011101"/>
          </a:xfrm>
        </p:spPr>
        <p:txBody>
          <a:bodyPr/>
          <a:lstStyle>
            <a:lvl1pPr marL="0" indent="0">
              <a:buNone/>
              <a:defRPr sz="3780"/>
            </a:lvl1pPr>
            <a:lvl2pPr marL="1080135" indent="0">
              <a:buNone/>
              <a:defRPr sz="3305"/>
            </a:lvl2pPr>
            <a:lvl3pPr marL="2160270" indent="0">
              <a:buNone/>
              <a:defRPr sz="2835"/>
            </a:lvl3pPr>
            <a:lvl4pPr marL="3239770" indent="0">
              <a:buNone/>
              <a:defRPr sz="2360"/>
            </a:lvl4pPr>
            <a:lvl5pPr marL="4319905" indent="0">
              <a:buNone/>
              <a:defRPr sz="2360"/>
            </a:lvl5pPr>
            <a:lvl6pPr marL="5400040" indent="0">
              <a:buNone/>
              <a:defRPr sz="2360"/>
            </a:lvl6pPr>
            <a:lvl7pPr marL="6480175" indent="0">
              <a:buNone/>
              <a:defRPr sz="2360"/>
            </a:lvl7pPr>
            <a:lvl8pPr marL="7559675" indent="0">
              <a:buNone/>
              <a:defRPr sz="2360"/>
            </a:lvl8pPr>
            <a:lvl9pPr marL="8639810" indent="0">
              <a:buNone/>
              <a:defRPr sz="236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587496"/>
            <a:ext cx="18629590" cy="9393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2937427"/>
            <a:ext cx="18629590" cy="308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45044756"/>
            <a:ext cx="4859893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45044756"/>
            <a:ext cx="4859893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60270" rtl="0" eaLnBrk="1" latinLnBrk="0" hangingPunct="1">
        <a:lnSpc>
          <a:spcPct val="90000"/>
        </a:lnSpc>
        <a:spcBef>
          <a:spcPct val="0"/>
        </a:spcBef>
        <a:buNone/>
        <a:defRPr sz="103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750" indent="-539750" algn="l" defTabSz="216027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700020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780155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4pPr>
      <a:lvl5pPr marL="4860290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5pPr>
      <a:lvl6pPr marL="5939790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6pPr>
      <a:lvl7pPr marL="7019925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7pPr>
      <a:lvl8pPr marL="8100060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8pPr>
      <a:lvl9pPr marL="9180195" indent="-539750" algn="l" defTabSz="2160270" rtl="0" eaLnBrk="1" latinLnBrk="0" hangingPunct="1">
        <a:lnSpc>
          <a:spcPct val="90000"/>
        </a:lnSpc>
        <a:spcBef>
          <a:spcPts val="1180"/>
        </a:spcBef>
        <a:buFont typeface="Arial" panose="020B0604020202020204" pitchFamily="34" charset="0"/>
        <a:buChar char="•"/>
        <a:defRPr sz="4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3pPr>
      <a:lvl4pPr marL="3239770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4pPr>
      <a:lvl5pPr marL="4319905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5pPr>
      <a:lvl6pPr marL="5400040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6pPr>
      <a:lvl7pPr marL="6480175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7pPr>
      <a:lvl8pPr marL="7559675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8pPr>
      <a:lvl9pPr marL="8639810" algn="l" defTabSz="2160270" rtl="0" eaLnBrk="1" latinLnBrk="0" hangingPunct="1">
        <a:defRPr sz="4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tiff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0849" y="0"/>
            <a:ext cx="21578334" cy="656545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5" name="文本框 4"/>
          <p:cNvSpPr txBox="1"/>
          <p:nvPr/>
        </p:nvSpPr>
        <p:spPr>
          <a:xfrm>
            <a:off x="9420569" y="661725"/>
            <a:ext cx="30970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b="1" dirty="0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题目</a:t>
            </a:r>
            <a:endParaRPr lang="en-US" altLang="zh-CN" sz="80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103" name="图片 10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59" y="511352"/>
            <a:ext cx="2217833" cy="2217833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0" y="46971132"/>
            <a:ext cx="21599525" cy="1014730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0000">
                <a:schemeClr val="accent5">
                  <a:lumMod val="75000"/>
                </a:schemeClr>
              </a:gs>
            </a:gsLst>
            <a:lin ang="10800000" scaled="1"/>
            <a:tileRect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6000" b="1" spc="45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浙江大学控制科学与工程学院</a:t>
            </a:r>
            <a:r>
              <a:rPr lang="en-US" altLang="zh-TW" sz="6000" b="1" spc="45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2026</a:t>
            </a:r>
            <a:r>
              <a:rPr lang="zh-CN" altLang="en-US" sz="6000" b="1" spc="45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年学术海报展</a:t>
            </a:r>
            <a:endParaRPr lang="zh-TW" altLang="zh-TW" sz="6000" b="1" spc="45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7" y="3210737"/>
            <a:ext cx="3050639" cy="2217833"/>
          </a:xfrm>
          <a:prstGeom prst="rect">
            <a:avLst/>
          </a:prstGeom>
        </p:spPr>
      </p:pic>
      <p:sp>
        <p:nvSpPr>
          <p:cNvPr id="6" name="Rectangle 19"/>
          <p:cNvSpPr>
            <a:spLocks noChangeArrowheads="1"/>
          </p:cNvSpPr>
          <p:nvPr/>
        </p:nvSpPr>
        <p:spPr bwMode="auto">
          <a:xfrm rot="10800000" flipV="1">
            <a:off x="21192" y="5794460"/>
            <a:ext cx="21578333" cy="360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0000">
                <a:schemeClr val="accent5">
                  <a:lumMod val="75000"/>
                </a:schemeClr>
              </a:gs>
            </a:gsLst>
            <a:lin ang="10800000" scaled="1"/>
            <a:tileRect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zh-TW" sz="1500" b="1" spc="45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869563" y="6678354"/>
            <a:ext cx="1864546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字体说明：</a:t>
            </a:r>
            <a:endParaRPr lang="en-US" altLang="zh-CN" sz="4600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4600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标题，华文新魏，蓝色（</a:t>
            </a:r>
            <a:r>
              <a:rPr lang="en-US" altLang="zh-CN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#3654A6</a:t>
            </a:r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），加粗，单倍行距，字号建议</a:t>
            </a:r>
            <a:r>
              <a:rPr lang="en-US" altLang="zh-CN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66</a:t>
            </a:r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左右。</a:t>
            </a:r>
            <a:b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endParaRPr lang="en-US" altLang="zh-CN" sz="4600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正文，楷体，黑色，不加粗，行间距</a:t>
            </a:r>
            <a:r>
              <a:rPr lang="en-US" altLang="zh-CN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1.5</a:t>
            </a:r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倍，字号建议</a:t>
            </a:r>
            <a:r>
              <a:rPr lang="en-US" altLang="zh-CN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46</a:t>
            </a:r>
            <a:r>
              <a:rPr lang="zh-CN" altLang="en-US" sz="4600" kern="100" dirty="0">
                <a:latin typeface="楷体" panose="02010609060101010101" pitchFamily="49" charset="-122"/>
                <a:ea typeface="楷体" panose="02010609060101010101" pitchFamily="49" charset="-122"/>
              </a:rPr>
              <a:t>左右。</a:t>
            </a:r>
            <a:endParaRPr lang="zh-CN" altLang="en-US" sz="4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735" y="2397760"/>
            <a:ext cx="14628495" cy="27336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20xx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级博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硕士生：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  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研究方向：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xxxxxxxxxxxxx  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指导教师：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</a:t>
            </a:r>
            <a:b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课题组及研究方向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介绍（一句话）：</a:t>
            </a:r>
            <a:b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联系方式：电话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微信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邮箱等不限</a:t>
            </a:r>
            <a:b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个人主页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/github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链接（可选）：</a:t>
            </a:r>
            <a:endParaRPr lang="zh-CN" altLang="en-US" sz="36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7574260" y="1384935"/>
            <a:ext cx="3670935" cy="364871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6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个人形象照</a:t>
            </a:r>
            <a:r>
              <a:rPr lang="en-US" altLang="zh-CN" sz="36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/</a:t>
            </a:r>
            <a:br>
              <a:rPr lang="en-US" altLang="zh-CN" sz="36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</a:br>
            <a:r>
              <a:rPr lang="zh-CN" altLang="en-US" sz="36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生活照</a:t>
            </a:r>
            <a:endParaRPr lang="zh-CN" altLang="en-US" sz="360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205</Words>
  <Application>WPS 演示</Application>
  <PresentationFormat>自定义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宋体</vt:lpstr>
      <vt:lpstr>Wingdings</vt:lpstr>
      <vt:lpstr>黑体</vt:lpstr>
      <vt:lpstr>Arial Narrow</vt:lpstr>
      <vt:lpstr>楷体</vt:lpstr>
      <vt:lpstr>Calibri</vt:lpstr>
      <vt:lpstr>微软雅黑</vt:lpstr>
      <vt:lpstr>Arial Unicode MS</vt:lpstr>
      <vt:lpstr>等线 Light</vt:lpstr>
      <vt:lpstr>Calibri Light</vt:lpstr>
      <vt:lpstr>等线</vt:lpstr>
      <vt:lpstr>Times New Roman</vt:lpstr>
      <vt:lpstr>梦源宋体 CN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WPS_1688884168</cp:lastModifiedBy>
  <cp:revision>297</cp:revision>
  <dcterms:created xsi:type="dcterms:W3CDTF">2016-01-17T06:37:00Z</dcterms:created>
  <dcterms:modified xsi:type="dcterms:W3CDTF">2026-05-15T12:27:21Z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9422C2D8456341E6834A7649A9F462A7_13</vt:lpwstr>
  </property>
</Properties>
</file>